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-1688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FD8E30-9ABD-7D42-8DF7-2D1C3C8F52FE}" type="datetimeFigureOut">
              <a:rPr lang="en-US" smtClean="0"/>
              <a:pPr/>
              <a:t>8/3/12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F701A2-710F-3649-8F78-6D942C999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  <a:r>
              <a:rPr lang="en-US" dirty="0" smtClean="0"/>
              <a:t> 6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Research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il76299_t0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7800"/>
            <a:ext cx="716915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1200"/>
              <a:t>Table 4.11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648</TotalTime>
  <Words>6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Operations Research</vt:lpstr>
      <vt:lpstr>Table 4.11</vt:lpstr>
    </vt:vector>
  </TitlesOfParts>
  <Company>St. Mary's College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Jamieson</dc:creator>
  <cp:lastModifiedBy>Alan Jamieson</cp:lastModifiedBy>
  <cp:revision>27</cp:revision>
  <dcterms:created xsi:type="dcterms:W3CDTF">2012-08-03T22:46:17Z</dcterms:created>
  <dcterms:modified xsi:type="dcterms:W3CDTF">2012-08-04T00:04:30Z</dcterms:modified>
</cp:coreProperties>
</file>